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59" r:id="rId4"/>
    <p:sldId id="260" r:id="rId5"/>
    <p:sldId id="262" r:id="rId6"/>
    <p:sldId id="257" r:id="rId7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60" y="-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6E1CC-1715-429F-A766-8A4F67BCE95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611540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C3CB-FAF0-4915-BBCC-DC7B2F492D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015981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DC3CB-FAF0-4915-BBCC-DC7B2F492D88}" type="slidenum">
              <a:rPr lang="is-IS" smtClean="0"/>
              <a:t>1</a:t>
            </a:fld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9081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880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06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41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1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254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71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52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8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61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421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DF04-4826-4FA7-80CB-11867C97619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52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1673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Lestur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Gerðu áætlun. </a:t>
            </a:r>
          </a:p>
          <a:p>
            <a:r>
              <a:rPr lang="is-IS" smtClean="0"/>
              <a:t>Brjóttu námsefnið niður í viðráðanlega hluta.</a:t>
            </a:r>
          </a:p>
          <a:p>
            <a:r>
              <a:rPr lang="is-IS" smtClean="0"/>
              <a:t>Gerðu ráð fyrir tilbreytingu svo efnið verði ekki einhæft.</a:t>
            </a:r>
          </a:p>
          <a:p>
            <a:r>
              <a:rPr lang="is-IS"/>
              <a:t>Haltu lesaðstöðu þinni hreinni og snyrtilegri svo þér líði vel þar og eigir auðvelt með að finna hlutina</a:t>
            </a:r>
            <a:r>
              <a:rPr lang="is-IS" smtClean="0"/>
              <a:t>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398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Líkamsrækt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mtClean="0"/>
              <a:t>Stattu reglulega á fætur og teygðu vel úr þér til að þú verðir ekki þreytt(ur) og stíf(ur).</a:t>
            </a:r>
          </a:p>
          <a:p>
            <a:r>
              <a:rPr lang="is-IS" smtClean="0"/>
              <a:t>Taktu hlé með reglulegu millibili.</a:t>
            </a:r>
          </a:p>
          <a:p>
            <a:r>
              <a:rPr lang="is-IS" smtClean="0"/>
              <a:t>Notaðu hléið til að fara í gönguferð, spjalla eða gera teygjuæfingar.</a:t>
            </a:r>
          </a:p>
          <a:p>
            <a:r>
              <a:rPr lang="is-IS" smtClean="0"/>
              <a:t>Flestum hentar vel að taka stutt hlé á klukkutíma fresti.</a:t>
            </a:r>
          </a:p>
          <a:p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mtClean="0"/>
              <a:t>Stundaðu </a:t>
            </a:r>
            <a:r>
              <a:rPr lang="is-IS"/>
              <a:t>líkamsrækt, því hreyfing </a:t>
            </a:r>
            <a:r>
              <a:rPr lang="is-IS" smtClean="0"/>
              <a:t>getur bæði látið þér líða betur og fært þér aukna orku.</a:t>
            </a:r>
          </a:p>
          <a:p>
            <a:endParaRPr lang="is-IS" smtClean="0"/>
          </a:p>
        </p:txBody>
      </p:sp>
    </p:spTree>
    <p:extLst>
      <p:ext uri="{BB962C8B-B14F-4D97-AF65-F5344CB8AC3E}">
        <p14:creationId xmlns:p14="http://schemas.microsoft.com/office/powerpoint/2010/main" val="12036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Næring</a:t>
            </a:r>
            <a:endParaRPr lang="is-I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is-IS" smtClean="0"/>
              <a:t>Matur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 smtClean="0"/>
              <a:t>Borðaðu fjölbreyttan og hollan mat sem þér líður vel af og gefur þér kraft.</a:t>
            </a:r>
          </a:p>
          <a:p>
            <a:r>
              <a:rPr lang="is-IS" smtClean="0"/>
              <a:t>Borðaðu mikið af ávöxtum, grænmeti og grófum kornmat.</a:t>
            </a:r>
            <a:endParaRPr lang="is-I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is-IS" smtClean="0"/>
              <a:t>Sælgæti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 smtClean="0"/>
              <a:t>Ekki borða mikið sælgæti og ekki drekka mikið gos sem sljóvgar þig.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148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Holl ráð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553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Svefn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Sofðu vel og reglulega því að úthvíldur hugur tekur betur við námsefninu en þreyttur.</a:t>
            </a:r>
          </a:p>
          <a:p>
            <a:r>
              <a:rPr lang="is-IS" smtClean="0"/>
              <a:t>Hvíldu þig kvöldið fyrir próf og farðu jafnvel í bíó.</a:t>
            </a:r>
          </a:p>
          <a:p>
            <a:r>
              <a:rPr lang="is-IS" smtClean="0"/>
              <a:t>Sofnaðu svo snemma þá ertu stálhress daginn eftir þegar prófið er.</a:t>
            </a:r>
          </a:p>
          <a:p>
            <a:r>
              <a:rPr lang="is-IS" smtClean="0"/>
              <a:t>Besta ráðið til að mæta streitu og kvíða í prófi er að koma vel undirbúinn.</a:t>
            </a:r>
          </a:p>
          <a:p>
            <a:endParaRPr lang="is-IS" smtClean="0"/>
          </a:p>
          <a:p>
            <a:endParaRPr lang="is-IS" smtClean="0"/>
          </a:p>
          <a:p>
            <a:pPr marL="114300" indent="0">
              <a:buNone/>
            </a:pP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653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206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Lestur</vt:lpstr>
      <vt:lpstr>Líkamsrækt</vt:lpstr>
      <vt:lpstr>Næring</vt:lpstr>
      <vt:lpstr>Holl ráð</vt:lpstr>
      <vt:lpstr>Svefn</vt:lpstr>
    </vt:vector>
  </TitlesOfParts>
  <Manager>v13</Manager>
  <Company>v13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v13</dc:creator>
  <cp:keywords>v13</cp:keywords>
  <dc:description>v13</dc:description>
  <cp:lastModifiedBy>jge</cp:lastModifiedBy>
  <cp:revision>22</cp:revision>
  <dcterms:created xsi:type="dcterms:W3CDTF">2010-07-20T14:33:44Z</dcterms:created>
  <dcterms:modified xsi:type="dcterms:W3CDTF">2013-01-08T10:08:49Z</dcterms:modified>
  <cp:category>v13</cp:category>
  <cp:contentStatus>v13</cp:contentStatus>
</cp:coreProperties>
</file>