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69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60" y="-1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15137-B5D2-419A-96AD-1A6891D18194}" type="datetimeFigureOut">
              <a:rPr lang="is-IS" smtClean="0"/>
              <a:t>8.1.2013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49C7D-C73B-4F3E-9597-F576A395FDA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5816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28ACE-CA18-4269-95C4-3BEF3EFB13D8}" type="datetimeFigureOut">
              <a:rPr lang="is-IS" smtClean="0"/>
              <a:t>8.1.2013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3A05-A4B3-479F-A28B-BF2B495E1BF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7562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2952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5880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06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413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8111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7254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7136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4525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383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616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421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6191-00DE-4FC4-826E-303B178AEF0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052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50405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mtClean="0"/>
              <a:t>Microsoft Office OneNote endurbætt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smtClean="0"/>
              <a:t>Skipulagið við vinnuna á hreinu.</a:t>
            </a:r>
          </a:p>
          <a:p>
            <a:r>
              <a:rPr lang="is-IS" sz="2400" smtClean="0"/>
              <a:t>Hvernig það virkar:</a:t>
            </a:r>
          </a:p>
          <a:p>
            <a:r>
              <a:rPr lang="is-IS" sz="2400" smtClean="0"/>
              <a:t>Hægt er að hoppa hvert sem er í glósubókunum með OneNote Search.</a:t>
            </a:r>
          </a:p>
          <a:p>
            <a:r>
              <a:rPr lang="is-IS" sz="2400" smtClean="0"/>
              <a:t>Bættar leitarleiðir gefa skjótan aðgang að upplýsingum með einum smelli.</a:t>
            </a:r>
          </a:p>
          <a:p>
            <a:r>
              <a:rPr lang="is-IS" sz="2400" smtClean="0"/>
              <a:t>Leitarniðurstöður sjást jafnóðum og slegið er inn og þrengja leitina.</a:t>
            </a:r>
            <a:endParaRPr lang="is-IS" sz="2400"/>
          </a:p>
        </p:txBody>
      </p:sp>
    </p:spTree>
    <p:extLst>
      <p:ext uri="{BB962C8B-B14F-4D97-AF65-F5344CB8AC3E}">
        <p14:creationId xmlns:p14="http://schemas.microsoft.com/office/powerpoint/2010/main" val="643380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Microsoft Office Web Apps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smtClean="0"/>
              <a:t>Betri og hraðari svörun, jafnvel þegar viðkomandi er ekki á vinnustaðnum.</a:t>
            </a:r>
          </a:p>
          <a:p>
            <a:r>
              <a:rPr lang="is-IS" sz="2400" smtClean="0"/>
              <a:t>Hvernig það virkar:</a:t>
            </a:r>
          </a:p>
          <a:p>
            <a:r>
              <a:rPr lang="is-IS" sz="2400" smtClean="0"/>
              <a:t>Mjög gott skoðunarumhverfi í vafra og hægt er að gera einfaldar breytingar á skrám í Microsoft Word 2010, Excel 2010, PowerPoint 2010 og Onenote</a:t>
            </a:r>
            <a:r>
              <a:rPr lang="is-IS" sz="2400" baseline="30000" smtClean="0">
                <a:sym typeface="Symbol"/>
              </a:rPr>
              <a:t></a:t>
            </a:r>
            <a:r>
              <a:rPr lang="is-IS" sz="2400" smtClean="0">
                <a:sym typeface="Symbol"/>
              </a:rPr>
              <a:t> 2010.</a:t>
            </a:r>
            <a:endParaRPr lang="is-IS" sz="2400"/>
          </a:p>
        </p:txBody>
      </p:sp>
    </p:spTree>
    <p:extLst>
      <p:ext uri="{BB962C8B-B14F-4D97-AF65-F5344CB8AC3E}">
        <p14:creationId xmlns:p14="http://schemas.microsoft.com/office/powerpoint/2010/main" val="171394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Samvinna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smtClean="0"/>
              <a:t>Stjórn </a:t>
            </a:r>
            <a:r>
              <a:rPr lang="is-IS" sz="2400"/>
              <a:t>á </a:t>
            </a:r>
            <a:r>
              <a:rPr lang="is-IS" sz="2400" smtClean="0"/>
              <a:t>tölvupóstinum</a:t>
            </a:r>
            <a:endParaRPr lang="is-IS" sz="2400"/>
          </a:p>
          <a:p>
            <a:r>
              <a:rPr lang="is-IS" sz="2400"/>
              <a:t>Hvernig það virkar:</a:t>
            </a:r>
          </a:p>
          <a:p>
            <a:r>
              <a:rPr lang="is-IS" sz="2400"/>
              <a:t>Hægt er að þjappa samtalalotum saman með örfáum smellum auk þess sem hægt er á einfaldan hátt að fela heilar samtalalotur sem ekki er nauðsynlegt að fylgjast með.</a:t>
            </a:r>
          </a:p>
          <a:p>
            <a:endParaRPr lang="is-IS" sz="2400"/>
          </a:p>
        </p:txBody>
      </p:sp>
    </p:spTree>
    <p:extLst>
      <p:ext uri="{BB962C8B-B14F-4D97-AF65-F5344CB8AC3E}">
        <p14:creationId xmlns:p14="http://schemas.microsoft.com/office/powerpoint/2010/main" val="307459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Samtalsyfirlit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s-IS" sz="2400" smtClean="0"/>
              <a:t>Tímamótatækni </a:t>
            </a:r>
            <a:r>
              <a:rPr lang="is-IS" sz="2400"/>
              <a:t>sem tengir félaga í teymi saman um eitt </a:t>
            </a:r>
            <a:r>
              <a:rPr lang="is-IS" sz="2400" smtClean="0"/>
              <a:t>verkefni</a:t>
            </a:r>
            <a:endParaRPr lang="is-IS" sz="2400"/>
          </a:p>
          <a:p>
            <a:r>
              <a:rPr lang="is-IS" sz="2400"/>
              <a:t>Hvernig það virkar:</a:t>
            </a:r>
          </a:p>
          <a:p>
            <a:r>
              <a:rPr lang="is-IS" sz="2400"/>
              <a:t>Gerir mörgum kleift að uppfæra og samnýta glósubók samtímis. </a:t>
            </a:r>
          </a:p>
          <a:p>
            <a:r>
              <a:rPr lang="is-IS" sz="2400"/>
              <a:t>Hver og einn í teyminu getur séð hver er að vinna við skjalið á Netinu og hafið samræður við </a:t>
            </a:r>
            <a:r>
              <a:rPr lang="is-IS" sz="2400" smtClean="0"/>
              <a:t>hann í </a:t>
            </a:r>
            <a:r>
              <a:rPr lang="is-IS" sz="2400"/>
              <a:t>rauntíma. </a:t>
            </a:r>
          </a:p>
          <a:p>
            <a:r>
              <a:rPr lang="is-IS" sz="2400"/>
              <a:t>Breytingar eru auðkenndar svo hægt er að sjá hverju hefur verið breytt.</a:t>
            </a:r>
          </a:p>
          <a:p>
            <a:endParaRPr lang="is-IS" sz="2400"/>
          </a:p>
        </p:txBody>
      </p:sp>
    </p:spTree>
    <p:extLst>
      <p:ext uri="{BB962C8B-B14F-4D97-AF65-F5344CB8AC3E}">
        <p14:creationId xmlns:p14="http://schemas.microsoft.com/office/powerpoint/2010/main" val="226007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Útsending skyggnusýninga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smtClean="0"/>
              <a:t>Á </a:t>
            </a:r>
            <a:r>
              <a:rPr lang="is-IS" sz="2400"/>
              <a:t>einu augabragði er hægt að senda út kynningar </a:t>
            </a:r>
            <a:r>
              <a:rPr lang="is-IS" sz="2400" smtClean="0"/>
              <a:t>til viðskiptavina </a:t>
            </a:r>
            <a:r>
              <a:rPr lang="is-IS" sz="2400"/>
              <a:t>og vinnufélaga sem ekki eru staddir á </a:t>
            </a:r>
            <a:r>
              <a:rPr lang="is-IS" sz="2400" smtClean="0"/>
              <a:t>vinnustaðnum</a:t>
            </a:r>
            <a:endParaRPr lang="is-IS" sz="2400"/>
          </a:p>
          <a:p>
            <a:r>
              <a:rPr lang="is-IS" sz="2400"/>
              <a:t>Hvernig það virkar:</a:t>
            </a:r>
          </a:p>
          <a:p>
            <a:r>
              <a:rPr lang="is-IS" sz="2400" smtClean="0"/>
              <a:t>Ekki þarf að senda risastór viðhengi heldur er hægt að senda skyggnurnar </a:t>
            </a:r>
            <a:r>
              <a:rPr lang="is-IS" sz="2400"/>
              <a:t>út til fjartengdra viðtakenda.</a:t>
            </a:r>
          </a:p>
          <a:p>
            <a:r>
              <a:rPr lang="is-IS" sz="2400"/>
              <a:t>Með því geta þeir skoðað kynninguna á Netinu og á öllum tækjum sem eru með vafra, jafnvel þótt þeir séu ekki með Microsoft </a:t>
            </a:r>
            <a:r>
              <a:rPr lang="is-IS" sz="2400" smtClean="0"/>
              <a:t>PowerPoint</a:t>
            </a:r>
            <a:r>
              <a:rPr lang="is-IS" sz="2400" baseline="30000" smtClean="0">
                <a:sym typeface="Symbol"/>
              </a:rPr>
              <a:t></a:t>
            </a:r>
            <a:r>
              <a:rPr lang="is-IS" sz="2400" smtClean="0"/>
              <a:t> </a:t>
            </a:r>
            <a:r>
              <a:rPr lang="is-IS" sz="2400"/>
              <a:t>2010.</a:t>
            </a:r>
          </a:p>
          <a:p>
            <a:endParaRPr lang="is-IS" sz="2400"/>
          </a:p>
        </p:txBody>
      </p:sp>
    </p:spTree>
    <p:extLst>
      <p:ext uri="{BB962C8B-B14F-4D97-AF65-F5344CB8AC3E}">
        <p14:creationId xmlns:p14="http://schemas.microsoft.com/office/powerpoint/2010/main" val="326291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Vídeóvinnsla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smtClean="0"/>
              <a:t>Hægt að búa </a:t>
            </a:r>
            <a:r>
              <a:rPr lang="is-IS" sz="2400"/>
              <a:t>til fagmannlegt efni sem skapar </a:t>
            </a:r>
            <a:r>
              <a:rPr lang="is-IS" sz="2400" smtClean="0"/>
              <a:t>sérstöðu</a:t>
            </a:r>
            <a:endParaRPr lang="is-IS" sz="2400"/>
          </a:p>
          <a:p>
            <a:r>
              <a:rPr lang="is-IS" sz="2400" smtClean="0"/>
              <a:t>Hvernig </a:t>
            </a:r>
            <a:r>
              <a:rPr lang="is-IS" sz="2400"/>
              <a:t>það virkar:</a:t>
            </a:r>
          </a:p>
          <a:p>
            <a:r>
              <a:rPr lang="is-IS" sz="2400"/>
              <a:t>Hægt er að breyta vídeóum beint úr PowerPoint 2010. Engin þörf er á viðbótarhugbúnaði. </a:t>
            </a:r>
            <a:endParaRPr lang="is-IS" sz="2400" smtClean="0"/>
          </a:p>
          <a:p>
            <a:r>
              <a:rPr lang="is-IS" sz="2400" smtClean="0"/>
              <a:t>Hægt </a:t>
            </a:r>
            <a:r>
              <a:rPr lang="is-IS" sz="2400"/>
              <a:t>er að setja tengil </a:t>
            </a:r>
            <a:r>
              <a:rPr lang="is-IS" sz="2400" smtClean="0"/>
              <a:t>í </a:t>
            </a:r>
            <a:r>
              <a:rPr lang="is-IS" sz="2400"/>
              <a:t>vídeóið á </a:t>
            </a:r>
            <a:r>
              <a:rPr lang="is-IS" sz="2400" smtClean="0"/>
              <a:t>Netið </a:t>
            </a:r>
            <a:r>
              <a:rPr lang="is-IS" sz="2400"/>
              <a:t>inn í kynninguna til að fá meiri fjölbreytni og líf í hana án þess að það komi niður á skráarstærðinni.</a:t>
            </a:r>
          </a:p>
          <a:p>
            <a:r>
              <a:rPr lang="is-IS" sz="2400"/>
              <a:t>Vídeóstýringar gera kleift að taka hlé, spóla til baka og hratt áfram og stöðva hljóð- og hreyfimyndaefni án þess að fara út úr </a:t>
            </a:r>
            <a:r>
              <a:rPr lang="is-IS" sz="2400" smtClean="0"/>
              <a:t>stillingu skyggnusýningarinnar meðan </a:t>
            </a:r>
            <a:r>
              <a:rPr lang="is-IS" sz="2400"/>
              <a:t>á </a:t>
            </a:r>
            <a:r>
              <a:rPr lang="is-IS" sz="2400" smtClean="0"/>
              <a:t>kynningu </a:t>
            </a:r>
            <a:r>
              <a:rPr lang="is-IS" sz="2400"/>
              <a:t>stendur.</a:t>
            </a:r>
          </a:p>
          <a:p>
            <a:endParaRPr lang="is-IS" sz="2400"/>
          </a:p>
        </p:txBody>
      </p:sp>
    </p:spTree>
    <p:extLst>
      <p:ext uri="{BB962C8B-B14F-4D97-AF65-F5344CB8AC3E}">
        <p14:creationId xmlns:p14="http://schemas.microsoft.com/office/powerpoint/2010/main" val="292571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Microsoft Excel</a:t>
            </a:r>
            <a:r>
              <a:rPr lang="is-IS" baseline="30000" smtClean="0">
                <a:sym typeface="Symbol"/>
              </a:rPr>
              <a:t></a:t>
            </a:r>
            <a:r>
              <a:rPr lang="is-IS" smtClean="0">
                <a:sym typeface="Symbol"/>
              </a:rPr>
              <a:t> 2010 örrit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smtClean="0"/>
              <a:t>Skjótari og betri viðskiptaákvarðanir</a:t>
            </a:r>
          </a:p>
          <a:p>
            <a:r>
              <a:rPr lang="is-IS" sz="2400" smtClean="0"/>
              <a:t>Hvernig það virkar:</a:t>
            </a:r>
          </a:p>
          <a:p>
            <a:r>
              <a:rPr lang="is-IS" sz="2400" smtClean="0"/>
              <a:t>Örrit eru lítil línurit í vinnublaðahólfum sem gefa skýra og hnitmiðaða mynd af gögnum.</a:t>
            </a:r>
          </a:p>
          <a:p>
            <a:r>
              <a:rPr lang="is-IS" sz="2400" smtClean="0"/>
              <a:t>Hægt er að nota þau til að sýna leitni í röð gilda, svo sem árstíðabundna aukningu eða mánaðarlega eyðslu, eða til að auðkenna hámarks- eða lágmarksgildi.</a:t>
            </a:r>
            <a:endParaRPr lang="is-IS" sz="2400"/>
          </a:p>
        </p:txBody>
      </p:sp>
    </p:spTree>
    <p:extLst>
      <p:ext uri="{BB962C8B-B14F-4D97-AF65-F5344CB8AC3E}">
        <p14:creationId xmlns:p14="http://schemas.microsoft.com/office/powerpoint/2010/main" val="138622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Baksviðsyfirlit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smtClean="0"/>
              <a:t>Hjálpar til að komast strax í þær skipanirnar sem eru mest notaðar og gerir vinnuna þannig skilvirkari</a:t>
            </a:r>
          </a:p>
          <a:p>
            <a:r>
              <a:rPr lang="is-IS" sz="2400" smtClean="0"/>
              <a:t>Hvernig það virkar:</a:t>
            </a:r>
          </a:p>
          <a:p>
            <a:r>
              <a:rPr lang="is-IS" sz="2400" smtClean="0"/>
              <a:t>Hefur einn stað fyrir mikilvægar upplýsingar um skjalið, svo sem heimildir og útgáfuupplýsingar. Einnig fleiri valkosti í samnýtingu prentara, nets og tölvupósts. </a:t>
            </a:r>
          </a:p>
          <a:p>
            <a:r>
              <a:rPr lang="is-IS" sz="2400" smtClean="0"/>
              <a:t>Prentun er hraðvirkari og auðveldari en nokkru sinni fyrr með hinni nýju beinu forskoðun (Live Preview). </a:t>
            </a:r>
          </a:p>
        </p:txBody>
      </p:sp>
    </p:spTree>
    <p:extLst>
      <p:ext uri="{BB962C8B-B14F-4D97-AF65-F5344CB8AC3E}">
        <p14:creationId xmlns:p14="http://schemas.microsoft.com/office/powerpoint/2010/main" val="57315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Samtengdir minnispunktar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smtClean="0"/>
              <a:t>Engin þörf er lengur á að leita að minnispunktum og mikilvægum upplýsingum.</a:t>
            </a:r>
          </a:p>
          <a:p>
            <a:r>
              <a:rPr lang="is-IS" sz="2400" smtClean="0"/>
              <a:t>Hvernig það virkar:</a:t>
            </a:r>
          </a:p>
          <a:p>
            <a:r>
              <a:rPr lang="is-IS" sz="2400" smtClean="0"/>
              <a:t>Um leið og minnispunktar eru skráðir niður er hægt að tengja þá sjálfkrafa við forritið sem vísað var til, þar á meðal Internet Explorer</a:t>
            </a:r>
            <a:r>
              <a:rPr lang="is-IS" sz="2400" baseline="30000" smtClean="0">
                <a:sym typeface="Symbol"/>
              </a:rPr>
              <a:t></a:t>
            </a:r>
            <a:r>
              <a:rPr lang="is-IS" sz="2400" smtClean="0">
                <a:sym typeface="Symbol"/>
              </a:rPr>
              <a:t> 8, Word 2010 eða PowerPoint 2010.</a:t>
            </a:r>
            <a:endParaRPr lang="is-IS" sz="2400"/>
          </a:p>
        </p:txBody>
      </p:sp>
    </p:spTree>
    <p:extLst>
      <p:ext uri="{BB962C8B-B14F-4D97-AF65-F5344CB8AC3E}">
        <p14:creationId xmlns:p14="http://schemas.microsoft.com/office/powerpoint/2010/main" val="147479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Borðinn endurbættur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smtClean="0"/>
              <a:t>Öll verkefnin sem þarf að inna af hendi eru rétt innan seilingar og þannig aukast afköstin.</a:t>
            </a:r>
          </a:p>
          <a:p>
            <a:r>
              <a:rPr lang="is-IS" sz="2400" smtClean="0"/>
              <a:t>Hvernig það virkar:</a:t>
            </a:r>
          </a:p>
          <a:p>
            <a:r>
              <a:rPr lang="is-IS" sz="2400" smtClean="0"/>
              <a:t>Öll forrit í Office 2010 eru nú með borða. Hann vekur athygli á nýjum aðgerðum, eins og t.d. styttri leiðum (Quick Steps) í Microsoft Outlook</a:t>
            </a:r>
            <a:r>
              <a:rPr lang="is-IS" sz="2400" baseline="30000" smtClean="0">
                <a:sym typeface="Symbol"/>
              </a:rPr>
              <a:t></a:t>
            </a:r>
            <a:r>
              <a:rPr lang="is-IS" sz="2400" smtClean="0">
                <a:sym typeface="Symbol"/>
              </a:rPr>
              <a:t> 2010. </a:t>
            </a:r>
          </a:p>
          <a:p>
            <a:r>
              <a:rPr lang="is-IS" sz="2400" smtClean="0">
                <a:sym typeface="Symbol"/>
              </a:rPr>
              <a:t>Með valmyndinni Valkostir í baksviðsyfirlitinu er hægt á auðveldan hátt að búa til nýja flipa sem leiða saman eftirlætisskipanirnar og eftirlætisflokkana, eða breytt þeim flipum sem fyrir eru eftir þörfum.</a:t>
            </a:r>
            <a:endParaRPr lang="is-IS" sz="2400"/>
          </a:p>
        </p:txBody>
      </p:sp>
    </p:spTree>
    <p:extLst>
      <p:ext uri="{BB962C8B-B14F-4D97-AF65-F5344CB8AC3E}">
        <p14:creationId xmlns:p14="http://schemas.microsoft.com/office/powerpoint/2010/main" val="317631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308</TotalTime>
  <Words>622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Samvinna</vt:lpstr>
      <vt:lpstr>Samtalsyfirlit</vt:lpstr>
      <vt:lpstr>Útsending skyggnusýninga</vt:lpstr>
      <vt:lpstr>Vídeóvinnsla</vt:lpstr>
      <vt:lpstr>Microsoft Excel 2010 örrit</vt:lpstr>
      <vt:lpstr>Baksviðsyfirlit</vt:lpstr>
      <vt:lpstr>Samtengdir minnispunktar</vt:lpstr>
      <vt:lpstr>Borðinn endurbættur</vt:lpstr>
      <vt:lpstr>Microsoft Office OneNote endurbætt</vt:lpstr>
      <vt:lpstr>Microsoft Office Web Apps</vt:lpstr>
    </vt:vector>
  </TitlesOfParts>
  <Manager>v13</Manager>
  <Company>v13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Nýtt í Office 2010</dc:title>
  <dc:subject>v13</dc:subject>
  <dc:creator>v13</dc:creator>
  <cp:keywords>v13</cp:keywords>
  <dc:description>v13</dc:description>
  <cp:lastModifiedBy>jge</cp:lastModifiedBy>
  <cp:revision>19</cp:revision>
  <dcterms:created xsi:type="dcterms:W3CDTF">2010-08-01T10:19:42Z</dcterms:created>
  <dcterms:modified xsi:type="dcterms:W3CDTF">2013-01-08T10:08:09Z</dcterms:modified>
  <cp:contentStatus>v13</cp:contentStatus>
</cp:coreProperties>
</file>