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61" r:id="rId3"/>
    <p:sldId id="262" r:id="rId4"/>
    <p:sldId id="263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040" y="-1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83F28-940B-4B95-920D-D8C21362A2D7}" type="datetime1">
              <a:rPr lang="en-US" smtClean="0"/>
              <a:pPr/>
              <a:t>2/14/2013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2D018-25EE-4DEC-8848-7FAADCE6D23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95829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5FC02-D63A-4499-A855-EA0A23BE2E41}" type="datetime1">
              <a:rPr lang="en-US" smtClean="0"/>
              <a:pPr/>
              <a:t>2/14/2013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890EF-EB47-4762-B926-4FA458E296BB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776703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71A5-26E9-4A04-90F2-7A0328C46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501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Íþróttir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Fólk á öllum aldri hefur gaman af íþróttum.</a:t>
            </a:r>
          </a:p>
          <a:p>
            <a:r>
              <a:rPr lang="is-IS" smtClean="0"/>
              <a:t>Sumir kjósa rólegar greinar en aðrir vilja keppnisíþróttir.</a:t>
            </a:r>
          </a:p>
          <a:p>
            <a:r>
              <a:rPr lang="is-IS" smtClean="0"/>
              <a:t>Mikil hreyfing er holl.</a:t>
            </a:r>
          </a:p>
          <a:p>
            <a:r>
              <a:rPr lang="is-IS" smtClean="0"/>
              <a:t>Sund reynir á flesta vöðva líkamans og er því afar heilsusamlegt.</a:t>
            </a:r>
          </a:p>
          <a:p>
            <a:r>
              <a:rPr lang="is-IS" smtClean="0"/>
              <a:t>Í sumum íþróttum, eins og t.d. hindrunarhlaupi, keppa saman maður og dýr.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55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Ýmsar greinar íþrótta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Íþróttir eru iðkaðar á margvíslegan hátt.</a:t>
            </a:r>
          </a:p>
          <a:p>
            <a:r>
              <a:rPr lang="is-IS" smtClean="0"/>
              <a:t>Sumar greinar, s.s. bogfimi, eru einstaklingsgreinar.</a:t>
            </a:r>
          </a:p>
          <a:p>
            <a:r>
              <a:rPr lang="is-IS" smtClean="0"/>
              <a:t>Aðrar íþróttir eru keppni milli tveggja eða fjögurra einstaklinga, t.d. tennis</a:t>
            </a:r>
            <a:r>
              <a:rPr lang="is-IS"/>
              <a:t>.</a:t>
            </a:r>
            <a:endParaRPr lang="is-IS" smtClean="0"/>
          </a:p>
        </p:txBody>
      </p:sp>
    </p:spTree>
    <p:extLst>
      <p:ext uri="{BB962C8B-B14F-4D97-AF65-F5344CB8AC3E}">
        <p14:creationId xmlns:p14="http://schemas.microsoft.com/office/powerpoint/2010/main" val="246134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Maraþonhlaup – Ólympíuleikar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mtClean="0"/>
              <a:t>Maraþonhlaup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Maraþonhlaup er 42.195 km langt.</a:t>
            </a:r>
          </a:p>
          <a:p>
            <a:r>
              <a:rPr lang="is-IS"/>
              <a:t>Fyrsta maraþonhlaupið var árið 490 fyrir Krist.</a:t>
            </a:r>
          </a:p>
          <a:p>
            <a:r>
              <a:rPr lang="is-IS"/>
              <a:t>Grískur hermaður hljóp þá þessa vegalengd til að tilkynna sigur yfir </a:t>
            </a:r>
            <a:r>
              <a:rPr lang="is-IS" smtClean="0"/>
              <a:t>Persum</a:t>
            </a:r>
            <a:r>
              <a:rPr lang="is-IS"/>
              <a:t>.</a:t>
            </a:r>
          </a:p>
          <a:p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s-IS" smtClean="0"/>
              <a:t>Ólympíuleikar</a:t>
            </a:r>
            <a:endParaRPr lang="is-I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s-IS" smtClean="0"/>
              <a:t>Forn-Grikkir héldu íþróttamót fjórða hvert ár.</a:t>
            </a:r>
          </a:p>
          <a:p>
            <a:r>
              <a:rPr lang="is-IS" smtClean="0"/>
              <a:t>Kringlukast og spjótkast eiga rætur að rekja til þessara kappleika.</a:t>
            </a:r>
          </a:p>
          <a:p>
            <a:r>
              <a:rPr lang="is-IS" smtClean="0"/>
              <a:t>Ólympíuleikar eru haldnir á fjögurra ára fresti.</a:t>
            </a:r>
          </a:p>
          <a:p>
            <a:r>
              <a:rPr lang="is-IS" smtClean="0"/>
              <a:t>Áhugafólk frá flestum löndum heims keppir þar.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0683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Ólympíuleikarnir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mtClean="0"/>
              <a:t>Ólympíuleikarnir eru alþjóðlegt fjölíþróttamót sem haldið er á fjögurra ára fresti.</a:t>
            </a:r>
          </a:p>
          <a:p>
            <a:r>
              <a:rPr lang="is-IS" smtClean="0"/>
              <a:t>Ólympíuleikarnir skiptast í </a:t>
            </a:r>
          </a:p>
          <a:p>
            <a:r>
              <a:rPr lang="is-IS" smtClean="0"/>
              <a:t>Sumarólympíuleikana</a:t>
            </a:r>
          </a:p>
          <a:p>
            <a:r>
              <a:rPr lang="is-IS" smtClean="0"/>
              <a:t>Vetrarólympíuleikana</a:t>
            </a:r>
          </a:p>
          <a:p>
            <a:r>
              <a:rPr lang="is-IS" smtClean="0"/>
              <a:t>Fyrstu sumarólympíuleikarnir voru haldnir árið 1896 í Aþenu</a:t>
            </a:r>
          </a:p>
          <a:p>
            <a:r>
              <a:rPr lang="is-IS" smtClean="0"/>
              <a:t>Fyrstu vetrarólympíuleikarnir voru haldnir árið 1924 í Chamonix  í Frakklandi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Ólympíufáninn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Autofit/>
          </a:bodyPr>
          <a:lstStyle/>
          <a:p>
            <a:r>
              <a:rPr lang="is-IS" sz="2000" smtClean="0"/>
              <a:t>Ólympíuhringirnir eru opinbert tákn Ólympíuhreyfingarinnar.</a:t>
            </a:r>
          </a:p>
          <a:p>
            <a:r>
              <a:rPr lang="is-IS" sz="2000" smtClean="0"/>
              <a:t>Þetta eru fimm hringir (blár, svartur, rauður, gulur og grænn) sem skarast á hvítum bakgrunni.</a:t>
            </a:r>
          </a:p>
          <a:p>
            <a:r>
              <a:rPr lang="is-IS" sz="2000" smtClean="0"/>
              <a:t>Fjöldi hringjanna táknar sameiningu fimm heimsálfa á Ólympíuleikunum, þ.e.</a:t>
            </a:r>
          </a:p>
          <a:p>
            <a:r>
              <a:rPr lang="is-IS" sz="2000" smtClean="0"/>
              <a:t>Ástralíu</a:t>
            </a:r>
          </a:p>
          <a:p>
            <a:r>
              <a:rPr lang="is-IS" sz="2000" smtClean="0"/>
              <a:t>Afríku</a:t>
            </a:r>
          </a:p>
          <a:p>
            <a:r>
              <a:rPr lang="is-IS" sz="2000" smtClean="0"/>
              <a:t>Ameríku</a:t>
            </a:r>
          </a:p>
          <a:p>
            <a:r>
              <a:rPr lang="is-IS" sz="2000" smtClean="0"/>
              <a:t>Asíu</a:t>
            </a:r>
          </a:p>
          <a:p>
            <a:r>
              <a:rPr lang="is-IS" sz="2000" smtClean="0"/>
              <a:t>Evrópu</a:t>
            </a:r>
          </a:p>
          <a:p>
            <a:r>
              <a:rPr lang="is-IS" sz="2000" smtClean="0"/>
              <a:t>Einfaldur hvítur bakgrunnurinn táknar friðinn sem ríkir á Ólympíuleikunum.</a:t>
            </a:r>
            <a:endParaRPr lang="is-I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242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Íþróttir</vt:lpstr>
      <vt:lpstr>Ýmsar greinar íþrótta</vt:lpstr>
      <vt:lpstr>Maraþonhlaup – Ólympíuleikar</vt:lpstr>
      <vt:lpstr>Ólympíuleikarnir</vt:lpstr>
      <vt:lpstr>Ólympíufáninn</vt:lpstr>
    </vt:vector>
  </TitlesOfParts>
  <Manager>v13</Manager>
  <Company>v13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v13</dc:creator>
  <cp:keywords>v13</cp:keywords>
  <dc:description>v13</dc:description>
  <cp:lastModifiedBy>Jóhanna Geirsdóttir</cp:lastModifiedBy>
  <cp:revision>38</cp:revision>
  <dcterms:created xsi:type="dcterms:W3CDTF">2008-09-03T19:41:07Z</dcterms:created>
  <dcterms:modified xsi:type="dcterms:W3CDTF">2013-02-14T15:28:39Z</dcterms:modified>
  <cp:contentStatus>v13</cp:contentStatus>
</cp:coreProperties>
</file>