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08242-E3C6-460E-B4A1-C0AD239C89F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42282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76A-0AEB-4254-80A3-C52095E0595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77920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8D76A-0AEB-4254-80A3-C52095E05959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7471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8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0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1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254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1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8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1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421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FD00-1F85-4BEF-A585-06A8C5DC4AD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52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ropbox.com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4" descr="https://www.dropbox.com/static/images/install_graph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672"/>
            <a:ext cx="3042862" cy="238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64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Hvað er Dropbox?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Dropbox er forrit sem heldur utan um skrár af hvaða tagi sem er, s.s. textaskrár, myndir o.s.frv.</a:t>
            </a:r>
          </a:p>
          <a:p>
            <a:r>
              <a:rPr lang="is-IS" smtClean="0"/>
              <a:t>Hægt er að nálgast gögnin hvar sem er í heiminum því þau eru geymd á vefþjóninum sem Dropbox er með. </a:t>
            </a:r>
          </a:p>
          <a:p>
            <a:r>
              <a:rPr lang="is-IS" smtClean="0"/>
              <a:t>Dropbox er endurgjaldslaust forrit sem virkar á Windows</a:t>
            </a:r>
            <a:r>
              <a:rPr lang="is-IS"/>
              <a:t>, Mac Os og Linux.</a:t>
            </a:r>
          </a:p>
          <a:p>
            <a:endParaRPr lang="is-IS" smtClean="0"/>
          </a:p>
        </p:txBody>
      </p:sp>
    </p:spTree>
    <p:extLst>
      <p:ext uri="{BB962C8B-B14F-4D97-AF65-F5344CB8AC3E}">
        <p14:creationId xmlns:p14="http://schemas.microsoft.com/office/powerpoint/2010/main" val="321090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Til hvers er Dropbox notað?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Dropbox kemur í staðinn fyrir:</a:t>
            </a:r>
          </a:p>
          <a:p>
            <a:r>
              <a:rPr lang="is-IS" smtClean="0"/>
              <a:t>Að senda stór skjöl í gegnum tölvupóst sem virkar stundum og stundum ekki.</a:t>
            </a:r>
          </a:p>
          <a:p>
            <a:r>
              <a:rPr lang="is-IS" smtClean="0"/>
              <a:t>Að nota USB-minnislykil til að færa skjöl milli tölva.</a:t>
            </a:r>
          </a:p>
          <a:p>
            <a:r>
              <a:rPr lang="is-IS" smtClean="0"/>
              <a:t>Flókinn afritunarhugbúnað.</a:t>
            </a:r>
          </a:p>
          <a:p>
            <a:r>
              <a:rPr lang="is-IS" smtClean="0"/>
              <a:t>Að þurfa að halda utan um breytingarsögu skjala, t.d. í stórum verkefnum.</a:t>
            </a:r>
          </a:p>
          <a:p>
            <a:r>
              <a:rPr lang="is-IS" smtClean="0"/>
              <a:t>Og margt, margt fleira 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6378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Uppsetning á Dropbox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smtClean="0"/>
              <a:t>Uppsetning á Dropbox er mjög einföld.</a:t>
            </a:r>
          </a:p>
          <a:p>
            <a:r>
              <a:rPr lang="is-IS" smtClean="0"/>
              <a:t>Notandi </a:t>
            </a:r>
            <a:r>
              <a:rPr lang="is-IS"/>
              <a:t>þarf að:</a:t>
            </a:r>
          </a:p>
          <a:p>
            <a:r>
              <a:rPr lang="is-IS"/>
              <a:t>Setja upp reikning (Account) með notendanafni og lykilorði og ná í hugbúnaðinn á heimasíðu Dropbox.</a:t>
            </a:r>
          </a:p>
          <a:p>
            <a:r>
              <a:rPr lang="is-IS"/>
              <a:t>Þegar hugbúnaðurinn hefur verið settur upp á tölvunni verður til mappa með heitinu „My Dropbox“. </a:t>
            </a:r>
          </a:p>
          <a:p>
            <a:r>
              <a:rPr lang="is-IS"/>
              <a:t>Þar er hægt að setja inn gögn sem eru aðgengileg hvar sem er, hvenær sem er.</a:t>
            </a:r>
          </a:p>
          <a:p>
            <a:r>
              <a:rPr lang="is-IS"/>
              <a:t>Til að byrja með fær notandi 2 GB geymslupláss. en hægt er að kaupa meira pláss eða benda vinum á að sækja Dropbox. Þá bætast 250 MB viðbótarpláss fyrir hvern þann sem skráir sig inn í gegnum viðkomandi.</a:t>
            </a:r>
          </a:p>
          <a:p>
            <a:endParaRPr lang="is-IS"/>
          </a:p>
        </p:txBody>
      </p:sp>
      <p:pic>
        <p:nvPicPr>
          <p:cNvPr id="4" name="Picture 2" descr="Dropbox - Secure backup, sync and sharing made easy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36283"/>
            <a:ext cx="220027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08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229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Hvað er Dropbox?</vt:lpstr>
      <vt:lpstr>Til hvers er Dropbox notað?</vt:lpstr>
      <vt:lpstr>Uppsetning á Dropbox</vt:lpstr>
    </vt:vector>
  </TitlesOfParts>
  <Manager>v13</Manager>
  <Company>v13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Dropbox</dc:title>
  <dc:creator>v13</dc:creator>
  <cp:keywords>v13</cp:keywords>
  <dc:description>v13</dc:description>
  <cp:lastModifiedBy>jge</cp:lastModifiedBy>
  <cp:revision>15</cp:revision>
  <dcterms:created xsi:type="dcterms:W3CDTF">2010-08-01T09:10:21Z</dcterms:created>
  <dcterms:modified xsi:type="dcterms:W3CDTF">2013-01-08T10:02:46Z</dcterms:modified>
  <cp:contentStatus>v13</cp:contentStatus>
</cp:coreProperties>
</file>