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12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8C759-8B7E-49A0-B131-65E0B99FD0C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16642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929A3-3AEF-454E-8517-2B0AA1CE787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95942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929A3-3AEF-454E-8517-2B0AA1CE7874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4120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2952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5880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06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413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8111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7254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7136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4525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383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616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421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1F14-8163-4A85-98A4-FD4858C8AB8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052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6497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>
                <a:solidFill>
                  <a:schemeClr val="tx1"/>
                </a:solidFill>
              </a:rPr>
              <a:t>RDS</a:t>
            </a:r>
            <a:endParaRPr lang="is-I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smtClean="0"/>
              <a:t>Ráðlagðir dagskammtar (RDS) er það magn nauðsynlegra næringarefna sem talið er fullnægja þörfum alls þorra fólks.</a:t>
            </a:r>
          </a:p>
          <a:p>
            <a:r>
              <a:rPr lang="is-IS" smtClean="0"/>
              <a:t>Þarfir fólks fyrir næringarefni eru mjög breytilegar og því geta RDS gildin ekki sagt til um einstaklingsbundnar þarfir.</a:t>
            </a:r>
          </a:p>
          <a:p>
            <a:r>
              <a:rPr lang="is-IS" smtClean="0"/>
              <a:t>Hæfilegt er að úr kolvetnum fáist um 55–60% af orkunni.</a:t>
            </a:r>
          </a:p>
          <a:p>
            <a:r>
              <a:rPr lang="is-IS" smtClean="0"/>
              <a:t>Þar af ekki yfir 10% úr fullunnum sykri.</a:t>
            </a:r>
          </a:p>
          <a:p>
            <a:pPr marL="0" indent="0">
              <a:buNone/>
            </a:pP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429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>
                <a:solidFill>
                  <a:schemeClr val="tx1"/>
                </a:solidFill>
              </a:rPr>
              <a:t>Flokkun</a:t>
            </a:r>
            <a:r>
              <a:rPr lang="is-IS" smtClean="0"/>
              <a:t> </a:t>
            </a:r>
            <a:r>
              <a:rPr lang="is-IS" smtClean="0">
                <a:solidFill>
                  <a:schemeClr val="tx1"/>
                </a:solidFill>
              </a:rPr>
              <a:t>kolvetna</a:t>
            </a:r>
            <a:endParaRPr lang="is-IS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Kolvetni fáum við fyrst og fremst úr: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1846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>
                <a:solidFill>
                  <a:schemeClr val="tx1"/>
                </a:solidFill>
              </a:rPr>
              <a:t>Kolvetni</a:t>
            </a:r>
            <a:r>
              <a:rPr lang="is-IS" smtClean="0"/>
              <a:t> </a:t>
            </a:r>
            <a:r>
              <a:rPr lang="is-IS" smtClean="0">
                <a:solidFill>
                  <a:schemeClr val="tx1"/>
                </a:solidFill>
              </a:rPr>
              <a:t>eru</a:t>
            </a:r>
            <a:r>
              <a:rPr lang="is-IS" smtClean="0"/>
              <a:t> </a:t>
            </a:r>
            <a:r>
              <a:rPr lang="is-IS" smtClean="0">
                <a:solidFill>
                  <a:schemeClr val="tx1"/>
                </a:solidFill>
              </a:rPr>
              <a:t>flokkuð</a:t>
            </a:r>
            <a:r>
              <a:rPr lang="is-IS" smtClean="0"/>
              <a:t> </a:t>
            </a:r>
            <a:r>
              <a:rPr lang="is-IS" smtClean="0">
                <a:solidFill>
                  <a:schemeClr val="tx1"/>
                </a:solidFill>
              </a:rPr>
              <a:t>í</a:t>
            </a:r>
            <a:r>
              <a:rPr lang="is-IS" smtClean="0"/>
              <a:t> </a:t>
            </a:r>
            <a:r>
              <a:rPr lang="is-IS" smtClean="0">
                <a:solidFill>
                  <a:schemeClr val="tx1"/>
                </a:solidFill>
              </a:rPr>
              <a:t>þrjá</a:t>
            </a:r>
            <a:r>
              <a:rPr lang="is-IS" smtClean="0"/>
              <a:t> </a:t>
            </a:r>
            <a:r>
              <a:rPr lang="is-IS" smtClean="0">
                <a:solidFill>
                  <a:schemeClr val="tx1"/>
                </a:solidFill>
              </a:rPr>
              <a:t>flokka</a:t>
            </a:r>
            <a:endParaRPr lang="is-I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2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>
                <a:solidFill>
                  <a:schemeClr val="tx1"/>
                </a:solidFill>
              </a:rPr>
              <a:t>Einkenni</a:t>
            </a:r>
            <a:r>
              <a:rPr lang="is-IS" smtClean="0"/>
              <a:t> </a:t>
            </a:r>
            <a:r>
              <a:rPr lang="is-IS" smtClean="0">
                <a:solidFill>
                  <a:schemeClr val="tx1"/>
                </a:solidFill>
              </a:rPr>
              <a:t>einsykra</a:t>
            </a:r>
            <a:r>
              <a:rPr lang="is-IS" smtClean="0"/>
              <a:t> </a:t>
            </a:r>
            <a:r>
              <a:rPr lang="is-IS" smtClean="0">
                <a:solidFill>
                  <a:schemeClr val="tx1"/>
                </a:solidFill>
              </a:rPr>
              <a:t>og</a:t>
            </a:r>
            <a:r>
              <a:rPr lang="is-IS" smtClean="0"/>
              <a:t> </a:t>
            </a:r>
            <a:r>
              <a:rPr lang="is-IS" smtClean="0">
                <a:solidFill>
                  <a:schemeClr val="tx1"/>
                </a:solidFill>
              </a:rPr>
              <a:t>tvísykra</a:t>
            </a:r>
            <a:endParaRPr lang="is-I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Einkenni einsykra og tvísykra er að þær leysast upp í vatni og eru sætar á bragðið, andstætt fjölsykrunum.</a:t>
            </a:r>
          </a:p>
          <a:p>
            <a:r>
              <a:rPr lang="is-IS" smtClean="0"/>
              <a:t>Mismunandi sætleiki: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170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105</Words>
  <Application>Microsoft Office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RDS</vt:lpstr>
      <vt:lpstr>Flokkun kolvetna</vt:lpstr>
      <vt:lpstr>Kolvetni eru flokkuð í þrjá flokka</vt:lpstr>
      <vt:lpstr>Einkenni einsykra og tvísykra</vt:lpstr>
    </vt:vector>
  </TitlesOfParts>
  <Manager>v13</Manager>
  <Company>v13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Kolvetni</dc:title>
  <dc:creator>v13</dc:creator>
  <cp:keywords>v13</cp:keywords>
  <dc:description>v13</dc:description>
  <cp:lastModifiedBy>jge</cp:lastModifiedBy>
  <cp:revision>19</cp:revision>
  <dcterms:created xsi:type="dcterms:W3CDTF">2010-07-31T23:25:54Z</dcterms:created>
  <dcterms:modified xsi:type="dcterms:W3CDTF">2013-01-08T10:03:53Z</dcterms:modified>
</cp:coreProperties>
</file>