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63" r:id="rId2"/>
    <p:sldId id="259" r:id="rId3"/>
    <p:sldId id="257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60" y="-1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38CAA-093F-4F71-AE09-15FFDAF691F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823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77F0-A8B8-4640-981B-7F2B29583B8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26763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577F0-A8B8-4640-981B-7F2B29583B82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7965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2952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5880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506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5413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8111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7254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7136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4525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383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0616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F11DF-CABF-4F72-B42D-D22C2975C3D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8421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F11DF-CABF-4F72-B42D-D22C2975C3D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052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0890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Nokkrar gerðir farsíma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71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Hvað er PIN?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smtClean="0"/>
              <a:t>PIN stendur fyrir Personal Indentification Number. </a:t>
            </a:r>
          </a:p>
          <a:p>
            <a:r>
              <a:rPr lang="is-IS" smtClean="0"/>
              <a:t>Það er leyninúmer símkortsins og kemur í veg fyrir að hver sem er geti notað símkortið þitt. </a:t>
            </a:r>
          </a:p>
          <a:p>
            <a:r>
              <a:rPr lang="is-IS" smtClean="0"/>
              <a:t>Þú færð þrjár tilraunir til að slá PIN-númerið rétt inn. </a:t>
            </a:r>
          </a:p>
          <a:p>
            <a:r>
              <a:rPr lang="is-IS" smtClean="0"/>
              <a:t>Ef það mistekst læsist símkortið og þú verður að slá inn PUK-númerið til að opna fyrir það aftur.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6761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Hvað er PUK?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s-IS" smtClean="0"/>
              <a:t>PUK stendur fyrir Personal Unblocking Key og er notað ef rangt PIN-númer hefur verið slegið oftar en þvisvar sinnum. </a:t>
            </a:r>
          </a:p>
          <a:p>
            <a:r>
              <a:rPr lang="is-IS" smtClean="0"/>
              <a:t>Þá læsist SIM-kortið og þá þarf að nota PUK-númerið til að opna það aftur.</a:t>
            </a:r>
          </a:p>
          <a:p>
            <a:r>
              <a:rPr lang="is-IS" smtClean="0"/>
              <a:t>Rafræn skilríki koma læst í skráningarstöðvar og því þarf PUK-númer til að hægt sé að nota þau.</a:t>
            </a:r>
          </a:p>
          <a:p>
            <a:r>
              <a:rPr lang="is-IS" smtClean="0"/>
              <a:t>Enginn annar en þú hefur aðgang að þínu PUK-númeri.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5453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Hvað er ADSL?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mtClean="0"/>
              <a:t>ADSL </a:t>
            </a:r>
            <a:r>
              <a:rPr lang="is-IS"/>
              <a:t>er heiti gagnaflutningsþjónustu sem nýtir hefðbundnar símalínur til háhraðagagnaflutnings inn á t.d. Internetið eða tölvunet fyrirtækja. </a:t>
            </a:r>
            <a:endParaRPr lang="is-IS" smtClean="0"/>
          </a:p>
          <a:p>
            <a:r>
              <a:rPr lang="is-IS" smtClean="0"/>
              <a:t>ADSL </a:t>
            </a:r>
            <a:r>
              <a:rPr lang="is-IS"/>
              <a:t>gerir viðskiptavinum kleift að vera sítengdir og greitt er fast gjald fyrir þjónustuna án tillits til tengitíma.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4542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Skammstafanir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3490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173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Nokkrar gerðir farsíma</vt:lpstr>
      <vt:lpstr>Hvað er PIN?</vt:lpstr>
      <vt:lpstr>Hvað er PUK?</vt:lpstr>
      <vt:lpstr>Hvað er ADSL?</vt:lpstr>
      <vt:lpstr>Skammstafanir</vt:lpstr>
    </vt:vector>
  </TitlesOfParts>
  <Manager>v13</Manager>
  <Company>Haust 2012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v13</dc:creator>
  <cp:keywords>v13</cp:keywords>
  <dc:description>v13</dc:description>
  <cp:lastModifiedBy>jge</cp:lastModifiedBy>
  <cp:revision>19</cp:revision>
  <dcterms:created xsi:type="dcterms:W3CDTF">2010-07-31T22:04:30Z</dcterms:created>
  <dcterms:modified xsi:type="dcterms:W3CDTF">2013-01-08T10:04:33Z</dcterms:modified>
  <cp:category>v13</cp:category>
  <cp:contentStatus>v13</cp:contentStatus>
</cp:coreProperties>
</file>